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8" r:id="rId3"/>
    <p:sldId id="288" r:id="rId4"/>
    <p:sldId id="284" r:id="rId5"/>
    <p:sldId id="285" r:id="rId6"/>
    <p:sldId id="291" r:id="rId7"/>
    <p:sldId id="286" r:id="rId8"/>
    <p:sldId id="282" r:id="rId9"/>
    <p:sldId id="287" r:id="rId10"/>
    <p:sldId id="262" r:id="rId11"/>
    <p:sldId id="259" r:id="rId12"/>
    <p:sldId id="260" r:id="rId13"/>
    <p:sldId id="261" r:id="rId14"/>
    <p:sldId id="257" r:id="rId15"/>
    <p:sldId id="263" r:id="rId16"/>
    <p:sldId id="269" r:id="rId17"/>
    <p:sldId id="265" r:id="rId18"/>
    <p:sldId id="267" r:id="rId19"/>
    <p:sldId id="266" r:id="rId20"/>
    <p:sldId id="268" r:id="rId21"/>
    <p:sldId id="270" r:id="rId22"/>
    <p:sldId id="274" r:id="rId23"/>
    <p:sldId id="272" r:id="rId24"/>
    <p:sldId id="273" r:id="rId25"/>
    <p:sldId id="275" r:id="rId26"/>
    <p:sldId id="276" r:id="rId27"/>
    <p:sldId id="277" r:id="rId28"/>
    <p:sldId id="278" r:id="rId29"/>
    <p:sldId id="279" r:id="rId30"/>
    <p:sldId id="292" r:id="rId31"/>
    <p:sldId id="280" r:id="rId32"/>
    <p:sldId id="281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C"/>
    <a:srgbClr val="0000CC"/>
    <a:srgbClr val="F8FFB9"/>
    <a:srgbClr val="B6E1FC"/>
    <a:srgbClr val="0066FF"/>
    <a:srgbClr val="9BD6FB"/>
    <a:srgbClr val="FF66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3628" autoAdjust="0"/>
  </p:normalViewPr>
  <p:slideViewPr>
    <p:cSldViewPr snapToGrid="0" showGuides="1">
      <p:cViewPr varScale="1">
        <p:scale>
          <a:sx n="118" d="100"/>
          <a:sy n="118" d="100"/>
        </p:scale>
        <p:origin x="948" y="108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6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4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5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1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3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9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0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3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19BFA-9FFB-4DE2-ACD0-AB70DE7A80E9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B30DF-0FE3-465B-81EC-51092F72CD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40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meteofrance.com/sites/meteofrance.com/files/styles/lightbox_style/public/images/editorial/Soul%C3%A8vement-orographique.gif?itok=M2MqRPLC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meteofrance.com/sites/meteofrance.com/files/styles/lightbox_style/public/images/editorial/Soul%C3%A8vement-frontal1200px_0.jpg?itok=CaKyILqk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12397"/>
          <a:stretch/>
        </p:blipFill>
        <p:spPr>
          <a:xfrm>
            <a:off x="0" y="0"/>
            <a:ext cx="911780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55221" y="5741161"/>
            <a:ext cx="413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ysClr val="windowText" lastClr="000000"/>
                  </a:solidFill>
                </a:ln>
                <a:solidFill>
                  <a:srgbClr val="12EEDE"/>
                </a:solidFill>
                <a:latin typeface="Arial Black" panose="020B0A04020102020204" pitchFamily="34" charset="0"/>
              </a:rPr>
              <a:t>Par Maurice BENICHOU</a:t>
            </a:r>
          </a:p>
          <a:p>
            <a:pPr algn="ctr"/>
            <a:endParaRPr lang="fr-FR" dirty="0">
              <a:ln>
                <a:solidFill>
                  <a:sysClr val="windowText" lastClr="000000"/>
                </a:solidFill>
              </a:ln>
              <a:solidFill>
                <a:srgbClr val="12EEDE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dirty="0">
                <a:ln>
                  <a:solidFill>
                    <a:sysClr val="windowText" lastClr="000000"/>
                  </a:solidFill>
                </a:ln>
                <a:solidFill>
                  <a:srgbClr val="12EEDE"/>
                </a:solidFill>
                <a:latin typeface="Arial Black" panose="020B0A04020102020204" pitchFamily="34" charset="0"/>
              </a:rPr>
              <a:t>e</a:t>
            </a:r>
            <a:r>
              <a:rPr lang="fr-FR" dirty="0" smtClean="0">
                <a:ln>
                  <a:solidFill>
                    <a:sysClr val="windowText" lastClr="000000"/>
                  </a:solidFill>
                </a:ln>
                <a:solidFill>
                  <a:srgbClr val="12EEDE"/>
                </a:solidFill>
                <a:latin typeface="Arial Black" panose="020B0A04020102020204" pitchFamily="34" charset="0"/>
              </a:rPr>
              <a:t>t Yves LEPAROUX</a:t>
            </a:r>
            <a:endParaRPr lang="fr-FR" dirty="0">
              <a:ln>
                <a:solidFill>
                  <a:sysClr val="windowText" lastClr="000000"/>
                </a:solidFill>
              </a:ln>
              <a:solidFill>
                <a:srgbClr val="12EED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4761" y="4321856"/>
            <a:ext cx="8682645" cy="400110"/>
          </a:xfrm>
          <a:prstGeom prst="rect">
            <a:avLst/>
          </a:prstGeom>
          <a:solidFill>
            <a:srgbClr val="F8FFB9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4C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« Enfants de la </a:t>
            </a:r>
            <a:r>
              <a:rPr lang="fr-FR" sz="2000" b="1" dirty="0" smtClean="0">
                <a:solidFill>
                  <a:srgbClr val="00004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lumière</a:t>
            </a:r>
            <a:r>
              <a:rPr lang="fr-FR" sz="2000" b="1" dirty="0" smtClean="0">
                <a:solidFill>
                  <a:srgbClr val="00004C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, nous galopons le ciel dans les bras. » (Sonia </a:t>
            </a:r>
            <a:r>
              <a:rPr lang="fr-FR" sz="2000" b="1" dirty="0" err="1" smtClean="0">
                <a:solidFill>
                  <a:srgbClr val="00004C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Elvireanu</a:t>
            </a:r>
            <a:r>
              <a:rPr lang="fr-FR" sz="2000" b="1" dirty="0" smtClean="0">
                <a:solidFill>
                  <a:srgbClr val="00004C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)</a:t>
            </a:r>
            <a:endParaRPr lang="fr-FR" sz="2000" b="1" dirty="0">
              <a:solidFill>
                <a:srgbClr val="00004C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2368" y="1651051"/>
            <a:ext cx="9208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600" spc="6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Les nuages</a:t>
            </a:r>
          </a:p>
        </p:txBody>
      </p:sp>
    </p:spTree>
    <p:extLst>
      <p:ext uri="{BB962C8B-B14F-4D97-AF65-F5344CB8AC3E}">
        <p14:creationId xmlns:p14="http://schemas.microsoft.com/office/powerpoint/2010/main" val="26081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484273"/>
            <a:ext cx="9144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spc="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Etage inférieur</a:t>
            </a:r>
          </a:p>
          <a:p>
            <a:pPr algn="ctr"/>
            <a:endParaRPr lang="fr-FR" sz="4400" spc="600" dirty="0" smtClean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  <a:p>
            <a:pPr algn="ctr"/>
            <a:r>
              <a:rPr lang="fr-FR" sz="2400" spc="6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d</a:t>
            </a:r>
            <a:r>
              <a:rPr lang="fr-FR" sz="2400" spc="6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e la surface du globe à 2000 m </a:t>
            </a:r>
            <a:endParaRPr lang="fr-FR" sz="2400" spc="6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6355" y="4250785"/>
            <a:ext cx="7655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Stratus, Stratocumulus</a:t>
            </a:r>
          </a:p>
          <a:p>
            <a:pPr algn="ctr"/>
            <a:endParaRPr lang="fr-F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40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 Cumulus</a:t>
            </a:r>
            <a:endParaRPr lang="fr-F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2397"/>
          <a:stretch/>
        </p:blipFill>
        <p:spPr>
          <a:xfrm>
            <a:off x="-10763" y="241825"/>
            <a:ext cx="9141901" cy="63630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6748" y="4886632"/>
            <a:ext cx="2674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STRATUS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82"/>
            <a:ext cx="9144000" cy="63252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250426"/>
            <a:ext cx="536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STRATOCUMULUS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4101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STRATOCUMULUS LENTICULARIS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11"/>
            <a:ext cx="9144000" cy="63932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2569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STRATOCUMULUS FLUCTUS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59"/>
            <a:ext cx="9144000" cy="65320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69330" y="5355167"/>
            <a:ext cx="429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RUE DE CUMULUS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02670" y="1323779"/>
            <a:ext cx="76460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spc="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Etage moyen</a:t>
            </a:r>
          </a:p>
          <a:p>
            <a:pPr algn="ctr"/>
            <a:endParaRPr lang="fr-FR" sz="3200" spc="6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  <a:p>
            <a:pPr algn="ctr"/>
            <a:r>
              <a:rPr lang="fr-FR" sz="2800" spc="6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d</a:t>
            </a:r>
            <a:r>
              <a:rPr lang="fr-FR" sz="2800" spc="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e 2000 m à 7000 m</a:t>
            </a:r>
            <a:endParaRPr lang="fr-FR" sz="2800" spc="6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4563" y="4197887"/>
            <a:ext cx="7655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Altostratus, Cumulus </a:t>
            </a:r>
          </a:p>
          <a:p>
            <a:pPr algn="ctr"/>
            <a:endParaRPr lang="fr-F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40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 Altocumulus</a:t>
            </a:r>
            <a:endParaRPr lang="fr-F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4010" y="5929501"/>
            <a:ext cx="451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ALTOSTRATUS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1" y="0"/>
            <a:ext cx="915144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871" y="5632353"/>
            <a:ext cx="3518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rgbClr val="9BD6FB"/>
                </a:solidFill>
                <a:latin typeface="Arial Black" panose="020B0A04020102020204" pitchFamily="34" charset="0"/>
              </a:rPr>
              <a:t>ALTOSTRATUS</a:t>
            </a:r>
          </a:p>
        </p:txBody>
      </p:sp>
    </p:spTree>
    <p:extLst>
      <p:ext uri="{BB962C8B-B14F-4D97-AF65-F5344CB8AC3E}">
        <p14:creationId xmlns:p14="http://schemas.microsoft.com/office/powerpoint/2010/main" val="28050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82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0654" y="5234255"/>
            <a:ext cx="464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CUMULUS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7294" r="1736"/>
          <a:stretch/>
        </p:blipFill>
        <p:spPr>
          <a:xfrm>
            <a:off x="-1" y="0"/>
            <a:ext cx="9132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053"/>
            <a:ext cx="9144000" cy="63554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120" y="5428314"/>
            <a:ext cx="8161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CUMULUS et STRATOCUMULUS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1501" y="5806165"/>
            <a:ext cx="733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ALTOCUMULUS FLOCCUS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06384"/>
            <a:ext cx="9144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spc="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Etage supérieur</a:t>
            </a:r>
          </a:p>
          <a:p>
            <a:pPr algn="ctr"/>
            <a:endParaRPr lang="fr-FR" sz="2800" spc="6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  <a:p>
            <a:pPr algn="ctr"/>
            <a:r>
              <a:rPr lang="fr-FR" sz="2800" spc="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De 5000 à 13000 m</a:t>
            </a:r>
            <a:endParaRPr lang="fr-FR" sz="2800" spc="6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487526"/>
            <a:ext cx="8879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Cirrostratus, Cirrocumulus,</a:t>
            </a:r>
          </a:p>
          <a:p>
            <a:pPr algn="ctr"/>
            <a:endParaRPr lang="fr-FR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Nimbostratus, Cumulonimbus</a:t>
            </a:r>
          </a:p>
          <a:p>
            <a:pPr algn="ctr"/>
            <a:endParaRPr lang="fr-FR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40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r>
              <a:rPr lang="fr-FR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 Cirrus</a:t>
            </a:r>
            <a:endParaRPr lang="fr-FR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470445" y="573833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CIRROSTRATUS FIBRATUS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597"/>
            <a:ext cx="9144000" cy="63932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" y="554982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CIRROSTRATUS FIBRATUS ET HALO 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91"/>
            <a:ext cx="9144000" cy="66602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" y="5871144"/>
            <a:ext cx="866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 w="12700"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CIRROCUMULUS CASTELLANUS</a:t>
            </a:r>
            <a:endParaRPr lang="fr-FR" sz="3200" dirty="0">
              <a:ln w="12700"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69"/>
            <a:ext cx="9144000" cy="64990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6952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CIRROCUMULUS HOMOTUTATUS</a:t>
            </a:r>
            <a:endParaRPr lang="fr-FR" sz="3200" dirty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1" y="5409147"/>
            <a:ext cx="8671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NIMBOSTRATUS VIRGA </a:t>
            </a:r>
          </a:p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ET CUMULUS FRACTUS</a:t>
            </a:r>
            <a:endParaRPr lang="fr-FR" sz="3200" dirty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924323"/>
            <a:ext cx="8846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CUMULONIMBUS CAPILLATUS </a:t>
            </a:r>
            <a:endParaRPr lang="fr-FR" sz="3200" dirty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r="5862"/>
          <a:stretch/>
        </p:blipFill>
        <p:spPr>
          <a:xfrm>
            <a:off x="-1" y="249382"/>
            <a:ext cx="9149149" cy="62874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708521"/>
            <a:ext cx="914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CUMULONIMBUS CAPILLATUS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t="4609" r="-260"/>
          <a:stretch/>
        </p:blipFill>
        <p:spPr bwMode="auto">
          <a:xfrm>
            <a:off x="0" y="161841"/>
            <a:ext cx="9144000" cy="6514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5148" y="6072662"/>
            <a:ext cx="914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CUMULONIMBUS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2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597"/>
            <a:ext cx="9144000" cy="64461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32875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ysClr val="windowText" lastClr="000000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CIRRUS FIBRATUS UNCIANUS </a:t>
            </a:r>
            <a:endParaRPr lang="fr-FR" sz="3200" dirty="0">
              <a:ln>
                <a:solidFill>
                  <a:sysClr val="windowText" lastClr="000000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3943" y="5579968"/>
            <a:ext cx="6086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CIRRUS FLOCUS</a:t>
            </a:r>
            <a:endParaRPr lang="fr-FR" sz="3200" dirty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" y="0"/>
            <a:ext cx="91382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0385" y="5495809"/>
            <a:ext cx="7760458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MAGNIFIQUES CIRRUS POUR LES</a:t>
            </a:r>
            <a:endParaRPr lang="fr-FR" sz="1000" dirty="0" smtClean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  <a:p>
            <a:pPr algn="ctr"/>
            <a:endParaRPr lang="fr-FR" sz="1000" dirty="0" smtClean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VACANCES DE NOS PR</a:t>
            </a:r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É</a:t>
            </a:r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SIDENTS</a:t>
            </a:r>
            <a:endParaRPr lang="fr-FR" sz="3200" dirty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99905" y="1236400"/>
            <a:ext cx="3944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BATAVIA" panose="00000400000000000000" pitchFamily="2" charset="2"/>
              </a:rPr>
              <a:t>F I N</a:t>
            </a:r>
            <a:endParaRPr lang="fr-FR" sz="9600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latin typeface="BATAVIA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837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8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 soulèvement orographique. © Météo-France.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3"/>
          <a:stretch/>
        </p:blipFill>
        <p:spPr bwMode="auto">
          <a:xfrm>
            <a:off x="0" y="377851"/>
            <a:ext cx="9144000" cy="6291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4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 soulèvement frontal. © Météo-France.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749"/>
            <a:ext cx="9144000" cy="657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9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r="1238"/>
          <a:stretch/>
        </p:blipFill>
        <p:spPr>
          <a:xfrm>
            <a:off x="0" y="81167"/>
            <a:ext cx="9172544" cy="6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équipement électronique&#10;&#10;Description générée automatiquement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/>
          <a:stretch/>
        </p:blipFill>
        <p:spPr bwMode="auto">
          <a:xfrm>
            <a:off x="0" y="161841"/>
            <a:ext cx="9144000" cy="6578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9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5"/>
            <a:ext cx="9144000" cy="653142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225741" y="5745160"/>
            <a:ext cx="914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9BD6FB"/>
                </a:solidFill>
                <a:latin typeface="Arial Black" panose="020B0A04020102020204" pitchFamily="34" charset="0"/>
              </a:rPr>
              <a:t>CIRRUS UNCINUS HOMOMUTATUS </a:t>
            </a:r>
            <a:endParaRPr lang="fr-FR" sz="3200" dirty="0">
              <a:ln>
                <a:solidFill>
                  <a:schemeClr val="tx1"/>
                </a:solidFill>
              </a:ln>
              <a:solidFill>
                <a:srgbClr val="9BD6FB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809" y="1165253"/>
            <a:ext cx="479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Nuages créés par l’homme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28"/>
            <a:ext cx="9144000" cy="6659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7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</TotalTime>
  <Words>133</Words>
  <Application>Microsoft Office PowerPoint</Application>
  <PresentationFormat>Affichage à l'écran (4:3)</PresentationFormat>
  <Paragraphs>52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BATAVIA</vt:lpstr>
      <vt:lpstr>Calibri</vt:lpstr>
      <vt:lpstr>Calibri Light</vt:lpstr>
      <vt:lpstr>Garamond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Leparoux</dc:creator>
  <cp:lastModifiedBy>Yves Leparoux</cp:lastModifiedBy>
  <cp:revision>67</cp:revision>
  <dcterms:created xsi:type="dcterms:W3CDTF">2022-03-21T10:00:53Z</dcterms:created>
  <dcterms:modified xsi:type="dcterms:W3CDTF">2022-04-05T09:27:54Z</dcterms:modified>
</cp:coreProperties>
</file>